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7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5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1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4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6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2CD5-F271-3148-9B86-8F6C8C6A59EF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5EC3-13C3-8541-BE89-7C99EEE0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8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tudent Connexion Flyer 201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r="-8"/>
          <a:stretch/>
        </p:blipFill>
        <p:spPr>
          <a:xfrm>
            <a:off x="241969" y="489508"/>
            <a:ext cx="8754735" cy="5662356"/>
          </a:xfrm>
        </p:spPr>
      </p:pic>
    </p:spTree>
    <p:extLst>
      <p:ext uri="{BB962C8B-B14F-4D97-AF65-F5344CB8AC3E}">
        <p14:creationId xmlns:p14="http://schemas.microsoft.com/office/powerpoint/2010/main" val="46445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125"/>
            <a:ext cx="9144000" cy="6008915"/>
          </a:xfrm>
        </p:spPr>
      </p:pic>
    </p:spTree>
    <p:extLst>
      <p:ext uri="{BB962C8B-B14F-4D97-AF65-F5344CB8AC3E}">
        <p14:creationId xmlns:p14="http://schemas.microsoft.com/office/powerpoint/2010/main" val="203858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2753" r="5869" b="39073"/>
          <a:stretch/>
        </p:blipFill>
        <p:spPr>
          <a:xfrm>
            <a:off x="464284" y="1802402"/>
            <a:ext cx="8493662" cy="2894765"/>
          </a:xfrm>
          <a:effectLst>
            <a:glow rad="38100">
              <a:schemeClr val="accent1">
                <a:alpha val="75000"/>
              </a:schemeClr>
            </a:glow>
            <a:reflection stA="50000" endPos="20000" dir="5400000" sy="-100000" algn="bl" rotWithShape="0"/>
            <a:softEdge rad="38100"/>
          </a:effectLst>
          <a:scene3d>
            <a:camera prst="orthographicFront">
              <a:rot lat="20699999" lon="1740001" rev="0"/>
            </a:camera>
            <a:lightRig rig="sunrise" dir="t">
              <a:rot lat="0" lon="0" rev="4080000"/>
            </a:lightRig>
          </a:scene3d>
          <a:sp3d prstMaterial="matte"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4" y="68214"/>
            <a:ext cx="4352887" cy="1734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590" y="4722127"/>
            <a:ext cx="89835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US" sz="3000" spc="300" dirty="0" smtClean="0">
              <a:latin typeface="Calibri"/>
            </a:endParaRPr>
          </a:p>
          <a:p>
            <a:pPr algn="ctr" defTabSz="914400"/>
            <a:r>
              <a:rPr lang="en-US" sz="3000" spc="300" dirty="0" smtClean="0">
                <a:latin typeface="Calibri"/>
              </a:rPr>
              <a:t>November 2-3, 2018</a:t>
            </a:r>
          </a:p>
          <a:p>
            <a:pPr algn="ctr" defTabSz="914400"/>
            <a:r>
              <a:rPr lang="en-US" sz="3000" dirty="0" smtClean="0">
                <a:latin typeface="Calibri"/>
              </a:rPr>
              <a:t>Mt. Scott Church of God</a:t>
            </a:r>
          </a:p>
          <a:p>
            <a:pPr algn="ctr" defTabSz="914400"/>
            <a:r>
              <a:rPr lang="en-US" sz="3000" spc="300" dirty="0" err="1" smtClean="0">
                <a:latin typeface="Calibri"/>
              </a:rPr>
              <a:t>StudentConneXion.org</a:t>
            </a:r>
            <a:endParaRPr lang="en-US" sz="3000" spc="300" dirty="0" smtClean="0">
              <a:latin typeface="Calibri"/>
            </a:endParaRPr>
          </a:p>
          <a:p>
            <a:pPr algn="ctr" defTabSz="914400"/>
            <a:endParaRPr lang="en-US" sz="3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33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</dc:creator>
  <cp:lastModifiedBy>MAIN</cp:lastModifiedBy>
  <cp:revision>4</cp:revision>
  <cp:lastPrinted>2018-10-18T23:55:29Z</cp:lastPrinted>
  <dcterms:created xsi:type="dcterms:W3CDTF">2018-10-18T23:43:05Z</dcterms:created>
  <dcterms:modified xsi:type="dcterms:W3CDTF">2018-10-19T00:12:50Z</dcterms:modified>
</cp:coreProperties>
</file>